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1" r:id="rId4"/>
    <p:sldId id="258" r:id="rId5"/>
    <p:sldId id="260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E406-57DF-46E0-8FB7-26713E90CF5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E4-CB6A-4FA0-A708-CC5FEF0C7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6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E406-57DF-46E0-8FB7-26713E90CF5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E4-CB6A-4FA0-A708-CC5FEF0C7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8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E406-57DF-46E0-8FB7-26713E90CF5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E4-CB6A-4FA0-A708-CC5FEF0C736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8533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E406-57DF-46E0-8FB7-26713E90CF5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E4-CB6A-4FA0-A708-CC5FEF0C7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36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E406-57DF-46E0-8FB7-26713E90CF5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E4-CB6A-4FA0-A708-CC5FEF0C736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9233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E406-57DF-46E0-8FB7-26713E90CF5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E4-CB6A-4FA0-A708-CC5FEF0C7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64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E406-57DF-46E0-8FB7-26713E90CF5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E4-CB6A-4FA0-A708-CC5FEF0C7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25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E406-57DF-46E0-8FB7-26713E90CF5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E4-CB6A-4FA0-A708-CC5FEF0C7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8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E406-57DF-46E0-8FB7-26713E90CF5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E4-CB6A-4FA0-A708-CC5FEF0C7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E406-57DF-46E0-8FB7-26713E90CF5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E4-CB6A-4FA0-A708-CC5FEF0C7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0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E406-57DF-46E0-8FB7-26713E90CF5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E4-CB6A-4FA0-A708-CC5FEF0C7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57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E406-57DF-46E0-8FB7-26713E90CF5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E4-CB6A-4FA0-A708-CC5FEF0C7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47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E406-57DF-46E0-8FB7-26713E90CF5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E4-CB6A-4FA0-A708-CC5FEF0C7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3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E406-57DF-46E0-8FB7-26713E90CF5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E4-CB6A-4FA0-A708-CC5FEF0C7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6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E406-57DF-46E0-8FB7-26713E90CF5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E4-CB6A-4FA0-A708-CC5FEF0C7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56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E406-57DF-46E0-8FB7-26713E90CF5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E4-CB6A-4FA0-A708-CC5FEF0C7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3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5E406-57DF-46E0-8FB7-26713E90CF5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BB75E4-CB6A-4FA0-A708-CC5FEF0C7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94122"/>
            <a:ext cx="3812458" cy="165180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22" y="4850847"/>
            <a:ext cx="2892764" cy="146009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69" y="2471446"/>
            <a:ext cx="5770306" cy="22343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1" y="494987"/>
            <a:ext cx="8043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HELPING FAMILIES OBTAIN THE NEW CHILD TAX CREDIT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5034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50342" t="15316" r="11025" b="15213"/>
          <a:stretch/>
        </p:blipFill>
        <p:spPr bwMode="auto">
          <a:xfrm>
            <a:off x="405580" y="508819"/>
            <a:ext cx="10331246" cy="5825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368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50257" t="14769" r="12991" b="15487"/>
          <a:stretch/>
        </p:blipFill>
        <p:spPr bwMode="auto">
          <a:xfrm>
            <a:off x="825910" y="530942"/>
            <a:ext cx="10530348" cy="6113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1028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50598" t="15590" r="10855" b="15487"/>
          <a:stretch/>
        </p:blipFill>
        <p:spPr bwMode="auto">
          <a:xfrm>
            <a:off x="803787" y="383457"/>
            <a:ext cx="10515600" cy="59804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077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50597" t="15043" r="10513" b="16308"/>
          <a:stretch/>
        </p:blipFill>
        <p:spPr bwMode="auto">
          <a:xfrm>
            <a:off x="715297" y="265471"/>
            <a:ext cx="10382864" cy="59804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3611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950" y="307530"/>
            <a:ext cx="7209235" cy="27063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1339" y="2929739"/>
            <a:ext cx="657777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Other Locations:</a:t>
            </a:r>
            <a:endParaRPr lang="en-US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Mandel Public Library of West Palm Beach</a:t>
            </a:r>
            <a:br>
              <a:rPr lang="en-US" sz="14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411 Clematis St, West Palm Beach, FL 33401</a:t>
            </a:r>
            <a:b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Call 561-375-6629 for appointment.</a:t>
            </a:r>
            <a:b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en-US" sz="14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August 18; September 15; October 20</a:t>
            </a:r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10:00AM to 4:00PM</a:t>
            </a:r>
            <a:endParaRPr lang="en-US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Royal Palm Beach Recreation Center</a:t>
            </a:r>
            <a:br>
              <a:rPr lang="en-US" sz="14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100 Sweet Bay Lane, Royal Palm Beach, FL 33411</a:t>
            </a:r>
            <a:b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Call 561-375-6629 for appointment.</a:t>
            </a:r>
            <a:b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en-US" sz="14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July 24; August 7; August 21</a:t>
            </a:r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9:00AM to 12:00PM</a:t>
            </a:r>
            <a:endParaRPr lang="en-US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Community Partners of South Florida</a:t>
            </a:r>
            <a:br>
              <a:rPr lang="en-US" sz="14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2001 W. Blue Heron Blvd, Riviera Beach, FL 33404</a:t>
            </a:r>
            <a:b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Appointment only. Call 561-841-3500 ext. 1021/1012 or 561-281-3997 for appointment.</a:t>
            </a:r>
            <a:b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en-US" sz="14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July 29; August 26; September 30; October 28</a:t>
            </a:r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9:00AM to 2:00PM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27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50513" t="16411" r="10598" b="16034"/>
          <a:stretch/>
        </p:blipFill>
        <p:spPr bwMode="auto">
          <a:xfrm>
            <a:off x="671051" y="575187"/>
            <a:ext cx="10545097" cy="59067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78298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</TotalTime>
  <Words>133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Helvetica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Green</dc:creator>
  <cp:lastModifiedBy>Max Palmore</cp:lastModifiedBy>
  <cp:revision>2</cp:revision>
  <dcterms:created xsi:type="dcterms:W3CDTF">2021-07-21T15:30:40Z</dcterms:created>
  <dcterms:modified xsi:type="dcterms:W3CDTF">2021-07-21T18:26:43Z</dcterms:modified>
</cp:coreProperties>
</file>